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8" r:id="rId6"/>
    <p:sldId id="269" r:id="rId7"/>
    <p:sldId id="261" r:id="rId8"/>
    <p:sldId id="262" r:id="rId9"/>
    <p:sldId id="266" r:id="rId10"/>
    <p:sldId id="263" r:id="rId11"/>
    <p:sldId id="264" r:id="rId12"/>
    <p:sldId id="265" r:id="rId13"/>
    <p:sldId id="270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1CB"/>
    <a:srgbClr val="FF8647"/>
    <a:srgbClr val="20211C"/>
    <a:srgbClr val="2021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4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770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13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339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690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95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55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07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91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47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34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2E90D-2DF1-4FB7-814C-9DEEF7DFCE3D}" type="datetimeFigureOut">
              <a:rPr lang="en-US" smtClean="0"/>
              <a:t>12/8/2018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47350-6EEB-4453-808C-B003AA373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10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22960" y="1862667"/>
            <a:ext cx="10391293" cy="117174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sz="54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«Інтерактивний </a:t>
            </a:r>
            <a:r>
              <a:rPr lang="en-GB" sz="54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web-</a:t>
            </a:r>
            <a:r>
              <a:rPr lang="uk-UA" sz="54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сервіс для пошуку домашніх тварин»</a:t>
            </a:r>
            <a:endParaRPr lang="en-US" sz="5400" b="1" dirty="0">
              <a:ln/>
              <a:solidFill>
                <a:srgbClr val="FF8647"/>
              </a:solid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37864" y="4703576"/>
            <a:ext cx="1156148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uk-UA" sz="2400" b="1" dirty="0">
                <a:solidFill>
                  <a:srgbClr val="FF8647"/>
                </a:solidFill>
                <a:latin typeface="Franklin Gothic Book" panose="020B0503020102020204" pitchFamily="34" charset="0"/>
              </a:rPr>
              <a:t>Виконав:</a:t>
            </a:r>
            <a:r>
              <a:rPr lang="uk-UA" sz="2400" dirty="0">
                <a:solidFill>
                  <a:srgbClr val="E6E1CB"/>
                </a:solidFill>
                <a:latin typeface="Franklin Gothic Book" panose="020B0503020102020204" pitchFamily="34" charset="0"/>
              </a:rPr>
              <a:t>  студент </a:t>
            </a:r>
            <a:r>
              <a:rPr lang="en-GB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2</a:t>
            </a:r>
            <a:r>
              <a:rPr lang="uk-UA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-го курсу, </a:t>
            </a:r>
            <a:r>
              <a:rPr lang="uk-UA" sz="2400" dirty="0">
                <a:solidFill>
                  <a:srgbClr val="E6E1CB"/>
                </a:solidFill>
                <a:latin typeface="Franklin Gothic Book" panose="020B0503020102020204" pitchFamily="34" charset="0"/>
              </a:rPr>
              <a:t>групи </a:t>
            </a:r>
            <a:r>
              <a:rPr lang="uk-UA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ПІ-4</a:t>
            </a:r>
            <a:r>
              <a:rPr lang="en-GB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7</a:t>
            </a:r>
            <a:r>
              <a:rPr lang="uk-UA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м </a:t>
            </a:r>
            <a:r>
              <a:rPr lang="uk-UA" sz="24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Данюк</a:t>
            </a:r>
            <a:r>
              <a:rPr lang="uk-UA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Володимир Михайлович</a:t>
            </a:r>
          </a:p>
          <a:p>
            <a:pPr>
              <a:lnSpc>
                <a:spcPct val="150000"/>
              </a:lnSpc>
            </a:pPr>
            <a:r>
              <a:rPr lang="uk-UA" sz="2400" b="1" dirty="0">
                <a:solidFill>
                  <a:srgbClr val="FF8647"/>
                </a:solidFill>
                <a:latin typeface="Franklin Gothic Book" panose="020B0503020102020204" pitchFamily="34" charset="0"/>
              </a:rPr>
              <a:t>Керівник:</a:t>
            </a:r>
            <a:r>
              <a:rPr lang="uk-UA" sz="2400" b="1" dirty="0">
                <a:solidFill>
                  <a:srgbClr val="E6E1CB"/>
                </a:solidFill>
                <a:latin typeface="Franklin Gothic Book" panose="020B0503020102020204" pitchFamily="34" charset="0"/>
              </a:rPr>
              <a:t> </a:t>
            </a:r>
            <a:r>
              <a:rPr lang="ru-RU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к.т.н</a:t>
            </a:r>
            <a:r>
              <a:rPr lang="ru-RU" sz="2400" dirty="0">
                <a:solidFill>
                  <a:srgbClr val="E6E1CB"/>
                </a:solidFill>
                <a:latin typeface="Franklin Gothic Book" panose="020B0503020102020204" pitchFamily="34" charset="0"/>
              </a:rPr>
              <a:t>., доцент Грабар О.І.</a:t>
            </a:r>
            <a:endParaRPr lang="uk-UA" sz="2400" dirty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endParaRPr lang="ru-RU" sz="2400" dirty="0">
              <a:solidFill>
                <a:srgbClr val="E6E1CB"/>
              </a:solidFill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431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11203900" cy="1337732"/>
          </a:xfrm>
        </p:spPr>
        <p:txBody>
          <a:bodyPr>
            <a:normAutofit/>
          </a:bodyPr>
          <a:lstStyle/>
          <a:p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Локалізація</a:t>
            </a:r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трьома</a:t>
            </a:r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мовами</a:t>
            </a:r>
            <a:endParaRPr lang="ru-RU" sz="4000" dirty="0" smtClean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222" y="2800772"/>
            <a:ext cx="2752725" cy="1686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uk-UA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Англійська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uk-UA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Українська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uk-UA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Російська</a:t>
            </a:r>
            <a:endParaRPr lang="en-US" sz="2400" dirty="0">
              <a:solidFill>
                <a:srgbClr val="E6E1CB"/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2" name="localiz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00895" y="1454727"/>
            <a:ext cx="896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239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11203900" cy="1337732"/>
          </a:xfrm>
        </p:spPr>
        <p:txBody>
          <a:bodyPr>
            <a:normAutofit/>
          </a:bodyPr>
          <a:lstStyle/>
          <a:p>
            <a:r>
              <a:rPr lang="uk-UA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Використані</a:t>
            </a:r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технології</a:t>
            </a:r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та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мови</a:t>
            </a:r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програмування</a:t>
            </a:r>
            <a:endParaRPr lang="ru-RU" sz="4000" dirty="0" smtClean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35177" y="2708072"/>
            <a:ext cx="58670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HTML5, CSS3, JavaScript(ES6)</a:t>
            </a:r>
            <a:endParaRPr lang="ru-RU" sz="28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Vue</a:t>
            </a:r>
            <a:r>
              <a:rPr lang="en-GB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, </a:t>
            </a:r>
            <a:r>
              <a:rPr lang="en-GB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Vuex</a:t>
            </a:r>
            <a:r>
              <a:rPr lang="en-GB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, </a:t>
            </a:r>
            <a:r>
              <a:rPr lang="en-GB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Vuetify</a:t>
            </a:r>
            <a:endParaRPr lang="en-GB" sz="28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800" dirty="0">
                <a:solidFill>
                  <a:srgbClr val="E6E1CB"/>
                </a:solidFill>
                <a:latin typeface="Franklin Gothic Book" panose="020B0503020102020204" pitchFamily="34" charset="0"/>
              </a:rPr>
              <a:t>Firebase </a:t>
            </a:r>
            <a:r>
              <a:rPr lang="en-GB" sz="2800" dirty="0" err="1">
                <a:solidFill>
                  <a:srgbClr val="E6E1CB"/>
                </a:solidFill>
                <a:latin typeface="Franklin Gothic Book" panose="020B0503020102020204" pitchFamily="34" charset="0"/>
              </a:rPr>
              <a:t>Realtime</a:t>
            </a:r>
            <a:r>
              <a:rPr lang="en-GB" sz="2800" dirty="0">
                <a:solidFill>
                  <a:srgbClr val="E6E1CB"/>
                </a:solidFill>
                <a:latin typeface="Franklin Gothic Book" panose="020B0503020102020204" pitchFamily="34" charset="0"/>
              </a:rPr>
              <a:t> Database</a:t>
            </a:r>
            <a:endParaRPr lang="ru-RU" sz="28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Webpack</a:t>
            </a:r>
            <a:r>
              <a:rPr lang="en-GB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, </a:t>
            </a:r>
            <a:r>
              <a:rPr lang="en-GB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Babel</a:t>
            </a:r>
            <a:endParaRPr lang="en-GB" sz="28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Google Maps API</a:t>
            </a:r>
            <a:endParaRPr lang="ru-RU" sz="2800" dirty="0">
              <a:solidFill>
                <a:srgbClr val="E6E1CB"/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507" y="2044205"/>
            <a:ext cx="3021086" cy="1482042"/>
          </a:xfrm>
          <a:prstGeom prst="rect">
            <a:avLst/>
          </a:prstGeom>
        </p:spPr>
      </p:pic>
      <p:pic>
        <p:nvPicPr>
          <p:cNvPr id="1026" name="Picture 2" descr="ÐÐ°ÑÑÐ¸Ð½ÐºÐ¸ Ð¿Ð¾ Ð·Ð°Ð¿ÑÐ¾ÑÑ vu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0995" y="3810000"/>
            <a:ext cx="1368773" cy="118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vuetifyjs.com/images/logos/vuetify-logo-30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838" y="3615886"/>
            <a:ext cx="1588622" cy="1588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ebpack.js.org/cb0093496837d3dc43dfae5a9104d66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952" y="5253708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ÐÐ¾ÑÐ¾Ð¶ÐµÐµ Ð¸Ð·Ð¾Ð±ÑÐ°Ð¶ÐµÐ½Ð¸Ðµ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5149" y="4933487"/>
            <a:ext cx="1859642" cy="185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ÐÐ°ÑÑÐ¸Ð½ÐºÐ¸ Ð¿Ð¾ Ð·Ð°Ð¿ÑÐ¾ÑÑ firebas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1216" y="3732454"/>
            <a:ext cx="1261534" cy="1261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ÐÐ°ÑÑÐ¸Ð½ÐºÐ¸ Ð¿Ð¾ Ð·Ð°Ð¿ÑÐ¾ÑÑ javascrip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8968" y="2133844"/>
            <a:ext cx="2485748" cy="139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ÐÐ°ÑÑÐ¸Ð½ÐºÐ¸ Ð¿Ð¾ Ð·Ð°Ð¿ÑÐ¾ÑÑ google maps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0530" y="5087586"/>
            <a:ext cx="1264289" cy="1280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043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11203900" cy="1337732"/>
          </a:xfrm>
        </p:spPr>
        <p:txBody>
          <a:bodyPr>
            <a:normAutofit/>
          </a:bodyPr>
          <a:lstStyle/>
          <a:p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Структурна схема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бази</a:t>
            </a:r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даних</a:t>
            </a:r>
            <a:endParaRPr lang="ru-RU" sz="4000" dirty="0" smtClean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137" y="1625600"/>
            <a:ext cx="6957435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11203900" cy="1337732"/>
          </a:xfrm>
        </p:spPr>
        <p:txBody>
          <a:bodyPr>
            <a:normAutofit/>
          </a:bodyPr>
          <a:lstStyle/>
          <a:p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Підсумок</a:t>
            </a:r>
            <a:endParaRPr lang="ru-RU" sz="4000" dirty="0" smtClean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97033" y="2202873"/>
            <a:ext cx="996695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uk-UA" sz="32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Компонентно</a:t>
            </a:r>
            <a:r>
              <a:rPr lang="uk-UA" sz="32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-орієнтований підхід</a:t>
            </a:r>
          </a:p>
          <a:p>
            <a:pPr marL="342900" indent="-342900">
              <a:buFont typeface="+mj-lt"/>
              <a:buAutoNum type="arabicPeriod"/>
            </a:pPr>
            <a:r>
              <a:rPr lang="uk-UA" sz="32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Базу даних в реальному часі</a:t>
            </a:r>
          </a:p>
          <a:p>
            <a:pPr marL="342900" indent="-342900">
              <a:buFont typeface="+mj-lt"/>
              <a:buAutoNum type="arabicPeriod"/>
            </a:pPr>
            <a:r>
              <a:rPr lang="uk-UA" sz="32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Робота з оголошеннями: додавання, редагування, видалення, </a:t>
            </a:r>
            <a:r>
              <a:rPr lang="uk-UA" sz="32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модерація</a:t>
            </a:r>
            <a:r>
              <a:rPr lang="uk-UA" sz="32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, фільтрація</a:t>
            </a:r>
          </a:p>
          <a:p>
            <a:pPr marL="342900" indent="-342900">
              <a:buFont typeface="+mj-lt"/>
              <a:buAutoNum type="arabicPeriod"/>
            </a:pPr>
            <a:r>
              <a:rPr lang="uk-UA" sz="32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Побудова маршруту тварини на карті</a:t>
            </a:r>
          </a:p>
          <a:p>
            <a:pPr marL="342900" indent="-342900">
              <a:buFont typeface="+mj-lt"/>
              <a:buAutoNum type="arabicPeriod"/>
            </a:pPr>
            <a:endParaRPr lang="uk-UA" sz="32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3200" dirty="0">
              <a:solidFill>
                <a:srgbClr val="E6E1CB"/>
              </a:solidFill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24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43443" y="2621493"/>
            <a:ext cx="11203900" cy="1337732"/>
          </a:xfrm>
        </p:spPr>
        <p:txBody>
          <a:bodyPr>
            <a:normAutofit/>
          </a:bodyPr>
          <a:lstStyle/>
          <a:p>
            <a:pPr algn="ctr"/>
            <a:r>
              <a:rPr lang="ru-RU" sz="6000" dirty="0">
                <a:solidFill>
                  <a:srgbClr val="FF8647"/>
                </a:solidFill>
                <a:latin typeface="Franklin Gothic Medium" panose="020B0603020102020204" pitchFamily="34" charset="0"/>
              </a:rPr>
              <a:t>ДЯКУЮ ЗА УВАГУ!</a:t>
            </a:r>
            <a:endParaRPr lang="ru-RU" sz="6000" dirty="0" smtClean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63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7886700" cy="1337732"/>
          </a:xfrm>
        </p:spPr>
        <p:txBody>
          <a:bodyPr>
            <a:normAutofit/>
          </a:bodyPr>
          <a:lstStyle/>
          <a:p>
            <a:r>
              <a:rPr lang="uk-UA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Про сервіс</a:t>
            </a:r>
            <a:endParaRPr lang="ru-RU" sz="4400" dirty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78086" y="2373166"/>
            <a:ext cx="66125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>
                <a:solidFill>
                  <a:srgbClr val="E6E1CB"/>
                </a:solidFill>
                <a:latin typeface="Franklin Gothic Book" panose="020B0503020102020204" pitchFamily="34" charset="0"/>
              </a:rPr>
              <a:t>Ми можемо </a:t>
            </a:r>
            <a:r>
              <a:rPr lang="uk-UA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йти</a:t>
            </a:r>
            <a:r>
              <a:rPr lang="ru-RU" sz="24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</a:t>
            </a:r>
            <a:r>
              <a:rPr lang="uk-UA" sz="2400" dirty="0">
                <a:solidFill>
                  <a:srgbClr val="E6E1CB"/>
                </a:solidFill>
                <a:latin typeface="Franklin Gothic Book" panose="020B0503020102020204" pitchFamily="34" charset="0"/>
              </a:rPr>
              <a:t>по вулиці і раптово натрапити на загублену домашню тварину. На даний час у кожного із нас є мобільний телефон с доступом до інтернету. Таким чином ми можемо сфотографувати загублену тварину і створити оголошення. За допомогою веб-сервісу створити оголошення дуже зручно и швидко.</a:t>
            </a:r>
            <a:endParaRPr lang="ru-RU" sz="2400" dirty="0">
              <a:solidFill>
                <a:srgbClr val="E6E1CB"/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675" y="1795087"/>
            <a:ext cx="3067050" cy="3833813"/>
          </a:xfrm>
          <a:prstGeom prst="rect">
            <a:avLst/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3664647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7886700" cy="1337732"/>
          </a:xfrm>
        </p:spPr>
        <p:txBody>
          <a:bodyPr>
            <a:normAutofit/>
          </a:bodyPr>
          <a:lstStyle/>
          <a:p>
            <a:r>
              <a:rPr lang="uk-UA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Переваги і властивості сервісу</a:t>
            </a:r>
            <a:endParaRPr lang="ru-RU" sz="4400" dirty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7552" y="2160169"/>
            <a:ext cx="790399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Модерація</a:t>
            </a:r>
            <a:r>
              <a:rPr lang="ru-RU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</a:t>
            </a: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оголошень</a:t>
            </a:r>
            <a:endParaRPr lang="ru-RU" sz="28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Відображення</a:t>
            </a:r>
            <a:r>
              <a:rPr lang="ru-RU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</a:t>
            </a: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оголошень</a:t>
            </a:r>
            <a:r>
              <a:rPr lang="ru-RU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на </a:t>
            </a: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карті</a:t>
            </a:r>
            <a:endParaRPr lang="ru-RU" sz="28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Фільтрація</a:t>
            </a:r>
            <a:r>
              <a:rPr lang="ru-RU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</a:t>
            </a: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оглошень</a:t>
            </a:r>
            <a:r>
              <a:rPr lang="ru-RU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за </a:t>
            </a: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різними</a:t>
            </a:r>
            <a:r>
              <a:rPr lang="ru-RU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</a:t>
            </a: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критеріями</a:t>
            </a:r>
            <a:endParaRPr lang="ru-RU" sz="28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800" dirty="0">
                <a:solidFill>
                  <a:srgbClr val="E6E1CB"/>
                </a:solidFill>
                <a:latin typeface="Franklin Gothic Book" panose="020B0503020102020204" pitchFamily="34" charset="0"/>
              </a:rPr>
              <a:t>В</a:t>
            </a:r>
            <a:r>
              <a:rPr lang="uk-UA" sz="2800" dirty="0" err="1">
                <a:solidFill>
                  <a:srgbClr val="E6E1CB"/>
                </a:solidFill>
                <a:latin typeface="Franklin Gothic Book" panose="020B0503020102020204" pitchFamily="34" charset="0"/>
              </a:rPr>
              <a:t>ідображення</a:t>
            </a:r>
            <a:r>
              <a:rPr lang="uk-UA" sz="2800" dirty="0">
                <a:solidFill>
                  <a:srgbClr val="E6E1CB"/>
                </a:solidFill>
                <a:latin typeface="Franklin Gothic Book" panose="020B0503020102020204" pitchFamily="34" charset="0"/>
              </a:rPr>
              <a:t> маршруту тварини на </a:t>
            </a:r>
            <a:r>
              <a:rPr lang="uk-UA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карті</a:t>
            </a:r>
            <a:endParaRPr lang="ru-RU" sz="28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Локалізація</a:t>
            </a:r>
            <a:r>
              <a:rPr lang="ru-RU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</a:t>
            </a: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трьома</a:t>
            </a:r>
            <a:r>
              <a:rPr lang="ru-RU" sz="2800" dirty="0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 </a:t>
            </a:r>
            <a:r>
              <a:rPr lang="ru-RU" sz="2800" dirty="0" err="1" smtClean="0">
                <a:solidFill>
                  <a:srgbClr val="E6E1CB"/>
                </a:solidFill>
                <a:latin typeface="Franklin Gothic Book" panose="020B0503020102020204" pitchFamily="34" charset="0"/>
              </a:rPr>
              <a:t>мовами</a:t>
            </a:r>
            <a:endParaRPr lang="ru-RU" sz="2800" dirty="0" smtClean="0">
              <a:solidFill>
                <a:srgbClr val="E6E1CB"/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183" y="2035048"/>
            <a:ext cx="2424072" cy="344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2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7886700" cy="1337732"/>
          </a:xfrm>
        </p:spPr>
        <p:txBody>
          <a:bodyPr>
            <a:normAutofit/>
          </a:bodyPr>
          <a:lstStyle/>
          <a:p>
            <a:r>
              <a:rPr lang="uk-UA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Модерація</a:t>
            </a:r>
            <a:r>
              <a:rPr lang="uk-UA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оголошень</a:t>
            </a:r>
          </a:p>
        </p:txBody>
      </p:sp>
      <p:pic>
        <p:nvPicPr>
          <p:cNvPr id="2" name="moder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4603" y="1529541"/>
            <a:ext cx="8960001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62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9281582" cy="1337732"/>
          </a:xfrm>
        </p:spPr>
        <p:txBody>
          <a:bodyPr>
            <a:normAutofit/>
          </a:bodyPr>
          <a:lstStyle/>
          <a:p>
            <a:r>
              <a:rPr lang="uk-UA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Процес авторизації</a:t>
            </a:r>
            <a:endParaRPr lang="uk-UA" dirty="0" smtClean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2" name="aut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6662" y="1525847"/>
            <a:ext cx="896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087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9281582" cy="1337732"/>
          </a:xfrm>
        </p:spPr>
        <p:txBody>
          <a:bodyPr>
            <a:normAutofit/>
          </a:bodyPr>
          <a:lstStyle/>
          <a:p>
            <a:r>
              <a:rPr lang="uk-UA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Процес реєстрації</a:t>
            </a:r>
            <a:endParaRPr lang="uk-UA" dirty="0" smtClean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3" name="re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9913" y="1463040"/>
            <a:ext cx="896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035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7" y="287868"/>
            <a:ext cx="10979149" cy="1337732"/>
          </a:xfrm>
        </p:spPr>
        <p:txBody>
          <a:bodyPr>
            <a:normAutofit/>
          </a:bodyPr>
          <a:lstStyle/>
          <a:p>
            <a:r>
              <a:rPr lang="ru-RU" sz="36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Відображення</a:t>
            </a:r>
            <a:r>
              <a:rPr lang="ru-RU" sz="36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</a:t>
            </a:r>
            <a:r>
              <a:rPr lang="ru-RU" sz="36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оголошення</a:t>
            </a:r>
            <a:r>
              <a:rPr lang="ru-RU" sz="36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на </a:t>
            </a:r>
            <a:r>
              <a:rPr lang="ru-RU" sz="36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карті</a:t>
            </a:r>
            <a:endParaRPr lang="ru-RU" sz="3600" dirty="0" smtClean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963" y="1446749"/>
            <a:ext cx="5783056" cy="5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33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11203900" cy="1337732"/>
          </a:xfrm>
        </p:spPr>
        <p:txBody>
          <a:bodyPr>
            <a:normAutofit/>
          </a:bodyPr>
          <a:lstStyle/>
          <a:p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Фільтрація</a:t>
            </a:r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оглошень</a:t>
            </a:r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за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різними</a:t>
            </a:r>
            <a:r>
              <a:rPr lang="ru-RU" sz="4000" dirty="0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 </a:t>
            </a:r>
            <a:r>
              <a:rPr lang="ru-RU" sz="4000" dirty="0" err="1" smtClean="0">
                <a:solidFill>
                  <a:srgbClr val="FF8647"/>
                </a:solidFill>
                <a:latin typeface="Franklin Gothic Medium" panose="020B0603020102020204" pitchFamily="34" charset="0"/>
              </a:rPr>
              <a:t>критеріями</a:t>
            </a:r>
            <a:endParaRPr lang="ru-RU" sz="4000" dirty="0" smtClean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3" name="filt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6414" y="1521229"/>
            <a:ext cx="896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65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1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33918" y="287868"/>
            <a:ext cx="11203900" cy="1337732"/>
          </a:xfrm>
        </p:spPr>
        <p:txBody>
          <a:bodyPr>
            <a:normAutofit/>
          </a:bodyPr>
          <a:lstStyle/>
          <a:p>
            <a:r>
              <a:rPr lang="ru-RU" sz="4000" dirty="0" err="1">
                <a:solidFill>
                  <a:srgbClr val="FF8647"/>
                </a:solidFill>
                <a:latin typeface="Franklin Gothic Medium" panose="020B0603020102020204" pitchFamily="34" charset="0"/>
              </a:rPr>
              <a:t>Відображення</a:t>
            </a:r>
            <a:r>
              <a:rPr lang="ru-RU" sz="4000" dirty="0">
                <a:solidFill>
                  <a:srgbClr val="FF8647"/>
                </a:solidFill>
                <a:latin typeface="Franklin Gothic Medium" panose="020B0603020102020204" pitchFamily="34" charset="0"/>
              </a:rPr>
              <a:t> маршруту </a:t>
            </a:r>
            <a:r>
              <a:rPr lang="ru-RU" sz="4000" dirty="0" err="1">
                <a:solidFill>
                  <a:srgbClr val="FF8647"/>
                </a:solidFill>
                <a:latin typeface="Franklin Gothic Medium" panose="020B0603020102020204" pitchFamily="34" charset="0"/>
              </a:rPr>
              <a:t>тварини</a:t>
            </a:r>
            <a:r>
              <a:rPr lang="ru-RU" sz="4000" dirty="0">
                <a:solidFill>
                  <a:srgbClr val="FF8647"/>
                </a:solidFill>
                <a:latin typeface="Franklin Gothic Medium" panose="020B0603020102020204" pitchFamily="34" charset="0"/>
              </a:rPr>
              <a:t> на </a:t>
            </a:r>
            <a:r>
              <a:rPr lang="ru-RU" sz="4000" dirty="0" err="1">
                <a:solidFill>
                  <a:srgbClr val="FF8647"/>
                </a:solidFill>
                <a:latin typeface="Franklin Gothic Medium" panose="020B0603020102020204" pitchFamily="34" charset="0"/>
              </a:rPr>
              <a:t>карті</a:t>
            </a:r>
            <a:endParaRPr lang="ru-RU" sz="4000" dirty="0">
              <a:solidFill>
                <a:srgbClr val="FF8647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2" name="add adver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5868" y="1554480"/>
            <a:ext cx="896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792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</TotalTime>
  <Words>191</Words>
  <Application>Microsoft Office PowerPoint</Application>
  <PresentationFormat>Широкоэкранный</PresentationFormat>
  <Paragraphs>34</Paragraphs>
  <Slides>14</Slides>
  <Notes>0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Franklin Gothic Book</vt:lpstr>
      <vt:lpstr>Franklin Gothic Medium</vt:lpstr>
      <vt:lpstr>Тема Office</vt:lpstr>
      <vt:lpstr>Презентация PowerPoint</vt:lpstr>
      <vt:lpstr>Про сервіс</vt:lpstr>
      <vt:lpstr>Переваги і властивості сервісу</vt:lpstr>
      <vt:lpstr>Модерація оголошень</vt:lpstr>
      <vt:lpstr>Процес авторизації</vt:lpstr>
      <vt:lpstr>Процес реєстрації</vt:lpstr>
      <vt:lpstr>Відображення оголошення на карті</vt:lpstr>
      <vt:lpstr>Фільтрація оглошень за різними критеріями</vt:lpstr>
      <vt:lpstr>Відображення маршруту тварини на карті</vt:lpstr>
      <vt:lpstr>Локалізація трьома мовами</vt:lpstr>
      <vt:lpstr>Використані технології та мови програмування</vt:lpstr>
      <vt:lpstr>Структурна схема бази даних</vt:lpstr>
      <vt:lpstr>Підсумок</vt:lpstr>
      <vt:lpstr>ДЯКУЮ ЗА УВАГУ!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vovand1996@gmail.com</dc:creator>
  <cp:lastModifiedBy>vovand1996@gmail.com</cp:lastModifiedBy>
  <cp:revision>17</cp:revision>
  <dcterms:created xsi:type="dcterms:W3CDTF">2018-11-13T21:14:16Z</dcterms:created>
  <dcterms:modified xsi:type="dcterms:W3CDTF">2018-12-08T14:54:25Z</dcterms:modified>
</cp:coreProperties>
</file>

<file path=docProps/thumbnail.jpeg>
</file>